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73" r:id="rId2"/>
    <p:sldId id="258" r:id="rId3"/>
    <p:sldId id="259" r:id="rId4"/>
    <p:sldId id="272" r:id="rId5"/>
    <p:sldId id="260" r:id="rId6"/>
    <p:sldId id="261" r:id="rId7"/>
    <p:sldId id="262" r:id="rId8"/>
    <p:sldId id="263" r:id="rId9"/>
    <p:sldId id="266" r:id="rId10"/>
    <p:sldId id="271" r:id="rId11"/>
    <p:sldId id="270" r:id="rId12"/>
    <p:sldId id="274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Волкова Екатерина Павловна" initials="ВЕП" lastIdx="8" clrIdx="0">
    <p:extLst>
      <p:ext uri="{19B8F6BF-5375-455C-9EA6-DF929625EA0E}">
        <p15:presenceInfo xmlns:p15="http://schemas.microsoft.com/office/powerpoint/2012/main" userId="S-1-5-21-1646934925-3128239135-2208792031-1110" providerId="AD"/>
      </p:ext>
    </p:extLst>
  </p:cmAuthor>
  <p:cmAuthor id="2" name="Белавин Александр Николаевич" initials="БАН" lastIdx="4" clrIdx="1">
    <p:extLst>
      <p:ext uri="{19B8F6BF-5375-455C-9EA6-DF929625EA0E}">
        <p15:presenceInfo xmlns:p15="http://schemas.microsoft.com/office/powerpoint/2012/main" userId="S-1-5-21-1646934925-3128239135-2208792031-1297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74026" autoAdjust="0"/>
  </p:normalViewPr>
  <p:slideViewPr>
    <p:cSldViewPr snapToGrid="0">
      <p:cViewPr varScale="1">
        <p:scale>
          <a:sx n="80" d="100"/>
          <a:sy n="80" d="100"/>
        </p:scale>
        <p:origin x="165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7345BF-97D0-4B1B-9328-0C16CD766C11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247DCC-3121-4D94-BD84-F74D298611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06206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247DCC-3121-4D94-BD84-F74D29861131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97761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247DCC-3121-4D94-BD84-F74D29861131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19847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200" b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247DCC-3121-4D94-BD84-F74D29861131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04666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247DCC-3121-4D94-BD84-F74D29861131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84267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247DCC-3121-4D94-BD84-F74D29861131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04338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247DCC-3121-4D94-BD84-F74D29861131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56839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247DCC-3121-4D94-BD84-F74D29861131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45002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247DCC-3121-4D94-BD84-F74D29861131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6237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b="1" i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247DCC-3121-4D94-BD84-F74D29861131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20336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47DCC-3121-4D94-BD84-F74D29861131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44598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247DCC-3121-4D94-BD84-F74D29861131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59940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Благодарим за внимание!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247DCC-3121-4D94-BD84-F74D29861131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26888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E6DC655-5DA1-4DE8-96E1-2535997873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D5F321E-2AF7-424F-91D8-B048C9C6FD5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782018E-6465-4841-A14B-B94C669764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DA8EA-6A31-44E9-B3A0-C2CDC840736D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C087741-D16E-4B5C-BAE8-31690C2CB9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653BDEF-35F6-4812-B099-8C28E07AF5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CDBA6-3C53-43E6-8F38-2CE46D231D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19133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1098B71-8A04-4F0C-9C02-F059173CCC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8C1D37B-BC0E-4CBC-812E-3C04BBA808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DEF9932-4D1F-4AEE-BEFA-58F87CFC70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DA8EA-6A31-44E9-B3A0-C2CDC840736D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106809F-906B-42AD-89B2-77BFBE517D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3C0D11C-CB94-4D5D-A530-13B3E93BC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CDBA6-3C53-43E6-8F38-2CE46D231D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78568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68A734C-9B44-4921-98D8-17CA9FF5F0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C535DA9-6861-496F-8738-967E670FBC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7304E90-1E46-4EC7-ADB4-D7813520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DA8EA-6A31-44E9-B3A0-C2CDC840736D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FB8A383-09EE-4CB0-AF9A-AF15F2E54E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6EE5E04-7D3A-49E9-BAE4-12F1BC116F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CDBA6-3C53-43E6-8F38-2CE46D231D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17689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319934-6A9D-42AA-AEFD-24F9621623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E9DD630-3C9D-47DC-AC8B-24AABD7DCEF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6814C79-FEDE-4A18-85AA-8D85B1608D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1A86A27-FFA6-415E-AE3A-4D62CC00EE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DA8EA-6A31-44E9-B3A0-C2CDC840736D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441A71F-F1EE-410C-8F9D-B8C241CFE4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D4EC216-9B73-426A-B88A-F86230D61D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CDBA6-3C53-43E6-8F38-2CE46D231D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26992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55C699-A454-4EB3-97B0-1042A5CAB0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FF9496B-DD84-4000-89D9-7756F3EE8A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40DCC2B-F1CF-4684-87C4-0996EDAEFF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DD08AC49-089C-4916-820A-8D37A03F1D9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114532BF-9C2C-49DD-A646-11980B2522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6BF4DE2B-ACE1-4559-907F-5ED9AEE3E9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DA8EA-6A31-44E9-B3A0-C2CDC840736D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6507689C-37F1-47DC-855A-BEDAA0F23E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9C8B84D-0963-4207-9106-BF577837F6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CDBA6-3C53-43E6-8F38-2CE46D231D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12011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C5FF354-CCBF-498A-9089-6536C0523E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D4D89D7F-B699-449F-8F98-2A8DBCEABA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DA8EA-6A31-44E9-B3A0-C2CDC840736D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DC227BA-EAD8-4BE7-B468-75B354FBD7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E609C91-C019-48B9-902A-93A46B2AD2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CDBA6-3C53-43E6-8F38-2CE46D231D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04654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7CC00ECD-CF19-469D-9017-B46816BC28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DA8EA-6A31-44E9-B3A0-C2CDC840736D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F74A3EB7-AE58-41E0-B33E-3A0CFA81CB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F5D8BA16-F6BB-4668-BAC0-6FAA1ED891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CDBA6-3C53-43E6-8F38-2CE46D231D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30375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34723FA-DADD-402D-BBC9-8237FFC727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9A5F259-E2BB-496F-8474-298930BBDB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65BFB7F-6CFC-40AD-8EC7-F7B7CA71EB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850D1F2-8F20-4028-8604-0404DF924B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DA8EA-6A31-44E9-B3A0-C2CDC840736D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E8E2EEE-9CD7-437E-93E8-90323FA700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5401F54-E70A-4FDA-A627-9AB5B655AC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CDBA6-3C53-43E6-8F38-2CE46D231D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80758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5F3F40-3D40-4FCA-8543-DF8A3EF3A9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AB5CB8BB-B4C6-431B-B9C2-8D0590C3813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5C819C9-DAA3-4011-9506-60B9990AE4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B9ED308-6CAC-4428-9BD1-6D6CD339D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DA8EA-6A31-44E9-B3A0-C2CDC840736D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F94887B-E907-47D2-939B-4431CEA140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1E3B440-6EEE-4CE2-86DD-F2BC8767AA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CDBA6-3C53-43E6-8F38-2CE46D231D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18866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8DD8C05-CD2E-4AE7-9E67-C1A599A6DF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857ABA0-52D8-4223-AFA9-27EEEC13E9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AEFFCE1-D143-4597-B41A-82AC6E31F8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DA8EA-6A31-44E9-B3A0-C2CDC840736D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B00C164-B003-4FCC-8DCF-4AACE0E7FD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F6B24BC-FDCE-4C91-A338-4518848B44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CDBA6-3C53-43E6-8F38-2CE46D231D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40145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BF0FF336-A2EB-4F4E-BEE3-86515BEAFB1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C38B62FD-D31C-4C5C-8449-DB31B5B4D0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9DED4AB-E84B-4968-81B2-DA31F2461A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DA8EA-6A31-44E9-B3A0-C2CDC840736D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5FFB4A9-B85E-49D6-A295-6EB4ABF2C8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04C6963-F833-454C-9441-6DE30FAC49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CDBA6-3C53-43E6-8F38-2CE46D231D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90761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73A21FB-4E92-434B-B0F1-40634BFFEA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84D0CBB-BBFB-45D0-9573-2C4DCE1A73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E171F4B-502A-427C-81B7-128861D7F9B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6DA8EA-6A31-44E9-B3A0-C2CDC840736D}" type="datetimeFigureOut">
              <a:rPr lang="ru-RU" smtClean="0"/>
              <a:t>06.04.2026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1778B73-4088-4FD3-B17C-CE46B89D89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90C9405-DA4D-43E0-9A49-19CA812C04B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CDBA6-3C53-43E6-8F38-2CE46D231D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9861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9346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9488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31677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78552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0813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77817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5093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7023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13627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63442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0906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55818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2941</TotalTime>
  <Words>16</Words>
  <Application>Microsoft Office PowerPoint</Application>
  <PresentationFormat>Широкоэкранный</PresentationFormat>
  <Paragraphs>13</Paragraphs>
  <Slides>12</Slides>
  <Notes>12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Опыт перехода на налоговый мониторинг «Хуадянь-Тенинская ТЭЦ»:</dc:title>
  <dc:creator>Лепманис Татьяна</dc:creator>
  <cp:lastModifiedBy>Лепманис Татьяна</cp:lastModifiedBy>
  <cp:revision>70</cp:revision>
  <dcterms:created xsi:type="dcterms:W3CDTF">2026-03-11T14:51:38Z</dcterms:created>
  <dcterms:modified xsi:type="dcterms:W3CDTF">2026-04-06T09:06:56Z</dcterms:modified>
</cp:coreProperties>
</file>